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A4136-0FC0-519A-DD93-97A94C7AD4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36C58-4B20-32DB-207C-2D404CD30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A1202-130B-87C3-1894-EC20FF54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92D9-4FB6-0782-70C2-5AD0389F8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BA8F3-E1DD-7468-47FE-A1D2AD42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60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4E130-6D2E-F43C-A480-CB86795C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64B25-1225-9BD2-6C06-5541DF9A1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FE42B-5609-435D-06C7-DA14DDB2D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90C0C-6885-CCED-D3BF-26668C09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5ACF8-8EEB-EE74-1783-7C819B8A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4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4BDC6-D353-02B7-8DFE-342040BFE6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7A8D0-BE1F-F42B-5A88-2BFBBA0D6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73C37-A9FE-3502-3E4F-8ED3156C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8B93D-DA8B-6071-7555-6E576E69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0C342-241A-A9FC-2F20-F09CB9441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13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DBE79-D382-6CA9-8A77-3557111E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9D1FB-3A19-513B-42E4-1F2491318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E1EEB-4E0B-676F-62F4-84E3F113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4342B-BE8C-6D18-4166-DDB337D8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C2C4D-2535-1B66-F6FB-BCC5AD9D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17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C74A-5D32-5147-DCCB-D353551F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BCEE5-4460-C6C6-1B6E-049519B4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429AD-D367-F312-1E20-C4DADC2C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0ED46-07A2-95D5-340A-4BEC33A6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C8E4-BE07-CFF7-C5A0-EC7E0F756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72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6037-CC20-C9BA-3208-14491165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A087D-8C09-1D87-E28A-62E70BA1D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CC3AF-68F0-51F9-65F7-1073A619E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75EADF-304E-A346-824D-89651233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3C269-FC6E-A7DF-A39E-C5B7C0DB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69A6D-F2B5-F206-AD9E-E4CB9C1BE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7161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DC0A-AD9E-1AF1-0A28-9018C39D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FD24D7-E8CB-18D8-1E75-35C905A1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59A84D-4F7F-AE2E-409E-CFD93685B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C3725-76D4-64BD-37F0-54F032B00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B373B-1FAE-E053-0868-134B2C87E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26C16-A5EE-D711-4EEC-32967002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2FAA9-E5FE-591E-D455-0E7AA7170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ABA7E-56E0-FD2A-D026-47EC2919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80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A6E9-55E9-467B-5D0F-58403558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D4406-C355-00A2-013C-920C59EB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6A9282-ED0E-41C1-4DBA-299C449F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1F4EF-B45A-9892-CC4C-ABDAB219C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140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080B9-09EA-909E-7CA2-B28463EF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3943A0-201A-5956-4645-FC6E80D20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85436-CE5E-498F-8FA6-D771236C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113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4DA1A-67DE-8D20-32AE-DF714F667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FF10-CFC2-CE40-54C6-3D992AB56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5449E-44C8-7B68-C911-97390E395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DC867-29E4-6C57-AAB9-9199E226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9EFE5-860C-6C30-94EC-9230D1F2B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6D6DE-A94D-5870-45F1-04EC52BC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622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B9F9D-C462-1B29-8134-886A1259D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12690-EB42-3B5B-7CC4-840379B7CF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8B5C3-F2B1-287F-FB1F-6B73E3744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5043D-D798-A515-B3BF-4FFAAF272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04CF8-2D84-1451-D0A5-422FA761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9EB74-43D5-B23C-E00E-C68AAA7B9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730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6038E-1824-D1AD-3699-67BB12C60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419B3-A49D-A28E-CDF5-A5D56D9CF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D0285-58AB-843E-1CD3-040634DDFC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9408-A366-46FE-8309-BC3EAD383637}" type="datetimeFigureOut">
              <a:rPr lang="en-IN" smtClean="0"/>
              <a:t>20-12-2023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29808-2B12-04DA-7F64-7F8EB6D6A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06846-4B16-8550-D01A-DA3633136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CB34D-1C3D-48A0-97E4-889F88C08D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15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0AC0A-DCD9-9EC3-84DC-DEE224AD7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38D19-E823-AA40-A889-04252D45D5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7D6C2-585B-A1EA-F8FF-A1EDE9E09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9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6686AD-6461-BD2F-76A1-38C37EC3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73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970AC3-C8D2-CF7E-A50F-946F8AF4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07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1CBA54-0062-F261-16C7-5D8470825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6511D7-2A41-8AE8-FBD7-8631101F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949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1C36A2-3CA5-3299-0BF7-581AF913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B65F5-5C8C-0FB8-D888-16211078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5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8EA01A-2D16-A860-3034-55A11C0D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5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62B184-733F-F51A-9D45-DABC45557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8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5D030-3E15-0A3A-0AD5-A37299EDD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56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D2043F-BF4C-BEE3-02A9-3265EE70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6B669-7993-CC23-D33E-2DAF81DF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4" y="857027"/>
            <a:ext cx="914479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9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Achyut Sharma</dc:creator>
  <cp:lastModifiedBy>Achyut Sharma</cp:lastModifiedBy>
  <cp:revision>1</cp:revision>
  <dcterms:created xsi:type="dcterms:W3CDTF">2023-12-20T10:18:19Z</dcterms:created>
  <dcterms:modified xsi:type="dcterms:W3CDTF">2023-12-20T10:28:20Z</dcterms:modified>
</cp:coreProperties>
</file>